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Montserrat Light"/>
      <p:regular r:id="rId19"/>
      <p:bold r:id="rId20"/>
      <p:italic r:id="rId21"/>
      <p:boldItalic r:id="rId22"/>
    </p:embeddedFont>
    <p:embeddedFont>
      <p:font typeface="Sigmar On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4" roundtripDataSignature="AMtx7mgOoK84M1spsCLk4iKxsPsernQdz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Linuka Arambawel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Light-bold.fntdata"/><Relationship Id="rId22" Type="http://schemas.openxmlformats.org/officeDocument/2006/relationships/font" Target="fonts/MontserratLight-boldItalic.fntdata"/><Relationship Id="rId21" Type="http://schemas.openxmlformats.org/officeDocument/2006/relationships/font" Target="fonts/MontserratLight-italic.fntdata"/><Relationship Id="rId24" Type="http://customschemas.google.com/relationships/presentationmetadata" Target="metadata"/><Relationship Id="rId23" Type="http://schemas.openxmlformats.org/officeDocument/2006/relationships/font" Target="fonts/SigmarOn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Light-regular.fntdata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1-16T08:20:53.501">
    <p:pos x="10" y="1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Bb1MYc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.png"/><Relationship Id="rId22" Type="http://schemas.openxmlformats.org/officeDocument/2006/relationships/image" Target="../media/image5.png"/><Relationship Id="rId21" Type="http://schemas.openxmlformats.org/officeDocument/2006/relationships/image" Target="../media/image11.png"/><Relationship Id="rId24" Type="http://schemas.openxmlformats.org/officeDocument/2006/relationships/image" Target="../media/image21.png"/><Relationship Id="rId23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hyperlink" Target="http://www.pptmon.com/" TargetMode="External"/><Relationship Id="rId26" Type="http://schemas.openxmlformats.org/officeDocument/2006/relationships/image" Target="../media/image17.png"/><Relationship Id="rId25" Type="http://schemas.openxmlformats.org/officeDocument/2006/relationships/image" Target="../media/image25.png"/><Relationship Id="rId27" Type="http://schemas.openxmlformats.org/officeDocument/2006/relationships/image" Target="../media/image22.png"/><Relationship Id="rId5" Type="http://schemas.openxmlformats.org/officeDocument/2006/relationships/image" Target="../media/image7.png"/><Relationship Id="rId6" Type="http://schemas.openxmlformats.org/officeDocument/2006/relationships/hyperlink" Target="http://pptmon.com/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pptmon.com/" TargetMode="External"/><Relationship Id="rId11" Type="http://schemas.openxmlformats.org/officeDocument/2006/relationships/image" Target="../media/image14.png"/><Relationship Id="rId10" Type="http://schemas.openxmlformats.org/officeDocument/2006/relationships/image" Target="../media/image92.png"/><Relationship Id="rId13" Type="http://schemas.openxmlformats.org/officeDocument/2006/relationships/image" Target="../media/image13.png"/><Relationship Id="rId12" Type="http://schemas.openxmlformats.org/officeDocument/2006/relationships/image" Target="../media/image15.png"/><Relationship Id="rId15" Type="http://schemas.openxmlformats.org/officeDocument/2006/relationships/image" Target="../media/image3.png"/><Relationship Id="rId14" Type="http://schemas.openxmlformats.org/officeDocument/2006/relationships/image" Target="../media/image8.png"/><Relationship Id="rId17" Type="http://schemas.openxmlformats.org/officeDocument/2006/relationships/image" Target="../media/image4.png"/><Relationship Id="rId16" Type="http://schemas.openxmlformats.org/officeDocument/2006/relationships/image" Target="../media/image9.png"/><Relationship Id="rId19" Type="http://schemas.openxmlformats.org/officeDocument/2006/relationships/image" Target="../media/image6.png"/><Relationship Id="rId18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5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67.png"/><Relationship Id="rId7" Type="http://schemas.openxmlformats.org/officeDocument/2006/relationships/image" Target="../media/image55.png"/><Relationship Id="rId8" Type="http://schemas.openxmlformats.org/officeDocument/2006/relationships/image" Target="../media/image49.png"/><Relationship Id="rId11" Type="http://schemas.openxmlformats.org/officeDocument/2006/relationships/image" Target="../media/image64.png"/><Relationship Id="rId10" Type="http://schemas.openxmlformats.org/officeDocument/2006/relationships/image" Target="../media/image57.png"/><Relationship Id="rId12" Type="http://schemas.openxmlformats.org/officeDocument/2006/relationships/image" Target="../media/image6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65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39.png"/><Relationship Id="rId8" Type="http://schemas.openxmlformats.org/officeDocument/2006/relationships/image" Target="../media/image58.png"/><Relationship Id="rId11" Type="http://schemas.openxmlformats.org/officeDocument/2006/relationships/image" Target="../media/image63.png"/><Relationship Id="rId10" Type="http://schemas.openxmlformats.org/officeDocument/2006/relationships/image" Target="../media/image72.png"/><Relationship Id="rId12" Type="http://schemas.openxmlformats.org/officeDocument/2006/relationships/image" Target="../media/image4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65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39.png"/><Relationship Id="rId8" Type="http://schemas.openxmlformats.org/officeDocument/2006/relationships/image" Target="../media/image68.png"/><Relationship Id="rId11" Type="http://schemas.openxmlformats.org/officeDocument/2006/relationships/image" Target="../media/image63.png"/><Relationship Id="rId10" Type="http://schemas.openxmlformats.org/officeDocument/2006/relationships/image" Target="../media/image72.png"/><Relationship Id="rId12" Type="http://schemas.openxmlformats.org/officeDocument/2006/relationships/image" Target="../media/image4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73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69.png"/><Relationship Id="rId7" Type="http://schemas.openxmlformats.org/officeDocument/2006/relationships/image" Target="../media/image55.png"/><Relationship Id="rId8" Type="http://schemas.openxmlformats.org/officeDocument/2006/relationships/image" Target="../media/image49.png"/><Relationship Id="rId11" Type="http://schemas.openxmlformats.org/officeDocument/2006/relationships/image" Target="../media/image64.png"/><Relationship Id="rId10" Type="http://schemas.openxmlformats.org/officeDocument/2006/relationships/image" Target="../media/image70.png"/><Relationship Id="rId12" Type="http://schemas.openxmlformats.org/officeDocument/2006/relationships/image" Target="../media/image7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65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3.png"/><Relationship Id="rId11" Type="http://schemas.openxmlformats.org/officeDocument/2006/relationships/image" Target="../media/image74.png"/><Relationship Id="rId10" Type="http://schemas.openxmlformats.org/officeDocument/2006/relationships/image" Target="../media/image63.png"/><Relationship Id="rId12" Type="http://schemas.openxmlformats.org/officeDocument/2006/relationships/image" Target="../media/image7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4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46.png"/><Relationship Id="rId7" Type="http://schemas.openxmlformats.org/officeDocument/2006/relationships/image" Target="../media/image55.png"/><Relationship Id="rId8" Type="http://schemas.openxmlformats.org/officeDocument/2006/relationships/image" Target="../media/image50.png"/><Relationship Id="rId11" Type="http://schemas.openxmlformats.org/officeDocument/2006/relationships/image" Target="../media/image51.png"/><Relationship Id="rId10" Type="http://schemas.openxmlformats.org/officeDocument/2006/relationships/image" Target="../media/image71.png"/><Relationship Id="rId12" Type="http://schemas.openxmlformats.org/officeDocument/2006/relationships/image" Target="../media/image6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Relationship Id="rId11" Type="http://schemas.openxmlformats.org/officeDocument/2006/relationships/image" Target="../media/image26.png"/><Relationship Id="rId10" Type="http://schemas.openxmlformats.org/officeDocument/2006/relationships/image" Target="../media/image31.png"/><Relationship Id="rId12" Type="http://schemas.openxmlformats.org/officeDocument/2006/relationships/image" Target="../media/image3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65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3.png"/><Relationship Id="rId11" Type="http://schemas.openxmlformats.org/officeDocument/2006/relationships/image" Target="../media/image74.png"/><Relationship Id="rId10" Type="http://schemas.openxmlformats.org/officeDocument/2006/relationships/image" Target="../media/image63.png"/><Relationship Id="rId12" Type="http://schemas.openxmlformats.org/officeDocument/2006/relationships/image" Target="../media/image7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://pptmon.com/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42.png"/><Relationship Id="rId5" Type="http://schemas.openxmlformats.org/officeDocument/2006/relationships/hyperlink" Target="https://pptmon.com/" TargetMode="External"/><Relationship Id="rId6" Type="http://schemas.openxmlformats.org/officeDocument/2006/relationships/hyperlink" Target="http://www.pptmon.com/" TargetMode="External"/><Relationship Id="rId7" Type="http://schemas.openxmlformats.org/officeDocument/2006/relationships/image" Target="../media/image23.png"/><Relationship Id="rId8" Type="http://schemas.openxmlformats.org/officeDocument/2006/relationships/image" Target="../media/image32.png"/><Relationship Id="rId11" Type="http://schemas.openxmlformats.org/officeDocument/2006/relationships/image" Target="../media/image26.png"/><Relationship Id="rId10" Type="http://schemas.openxmlformats.org/officeDocument/2006/relationships/image" Target="../media/image31.png"/><Relationship Id="rId12" Type="http://schemas.openxmlformats.org/officeDocument/2006/relationships/image" Target="../media/image3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Relationship Id="rId11" Type="http://schemas.openxmlformats.org/officeDocument/2006/relationships/image" Target="../media/image33.png"/><Relationship Id="rId10" Type="http://schemas.openxmlformats.org/officeDocument/2006/relationships/image" Target="../media/image28.png"/><Relationship Id="rId12" Type="http://schemas.openxmlformats.org/officeDocument/2006/relationships/image" Target="../media/image2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45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2" Type="http://schemas.openxmlformats.org/officeDocument/2006/relationships/image" Target="../media/image4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43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36.png"/><Relationship Id="rId8" Type="http://schemas.openxmlformats.org/officeDocument/2006/relationships/image" Target="../media/image45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2" Type="http://schemas.openxmlformats.org/officeDocument/2006/relationships/image" Target="../media/image4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Relationship Id="rId11" Type="http://schemas.openxmlformats.org/officeDocument/2006/relationships/image" Target="../media/image52.png"/><Relationship Id="rId10" Type="http://schemas.openxmlformats.org/officeDocument/2006/relationships/image" Target="../media/image47.png"/><Relationship Id="rId12" Type="http://schemas.openxmlformats.org/officeDocument/2006/relationships/image" Target="../media/image2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49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46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Relationship Id="rId11" Type="http://schemas.openxmlformats.org/officeDocument/2006/relationships/image" Target="../media/image51.png"/><Relationship Id="rId10" Type="http://schemas.openxmlformats.org/officeDocument/2006/relationships/image" Target="../media/image56.png"/><Relationship Id="rId12" Type="http://schemas.openxmlformats.org/officeDocument/2006/relationships/image" Target="../media/image6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45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46.png"/><Relationship Id="rId7" Type="http://schemas.openxmlformats.org/officeDocument/2006/relationships/image" Target="../media/image50.png"/><Relationship Id="rId8" Type="http://schemas.openxmlformats.org/officeDocument/2006/relationships/image" Target="../media/image38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title">
  <p:cSld name="PPTMON 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5"/>
          <p:cNvPicPr preferRelativeResize="0"/>
          <p:nvPr/>
        </p:nvPicPr>
        <p:blipFill rotWithShape="1">
          <a:blip r:embed="rId2">
            <a:alphaModFix/>
          </a:blip>
          <a:srcRect b="0" l="325" r="0" t="884"/>
          <a:stretch/>
        </p:blipFill>
        <p:spPr>
          <a:xfrm flipH="1">
            <a:off x="8221132" y="1"/>
            <a:ext cx="3970867" cy="145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0027851" y="4956973"/>
            <a:ext cx="2164149" cy="190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5"/>
          <p:cNvPicPr preferRelativeResize="0"/>
          <p:nvPr/>
        </p:nvPicPr>
        <p:blipFill rotWithShape="1">
          <a:blip r:embed="rId4">
            <a:alphaModFix/>
          </a:blip>
          <a:srcRect b="45565" l="0" r="2701" t="0"/>
          <a:stretch/>
        </p:blipFill>
        <p:spPr>
          <a:xfrm flipH="1">
            <a:off x="-2" y="5846572"/>
            <a:ext cx="5065000" cy="101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5"/>
          <p:cNvPicPr preferRelativeResize="0"/>
          <p:nvPr/>
        </p:nvPicPr>
        <p:blipFill rotWithShape="1">
          <a:blip r:embed="rId5">
            <a:alphaModFix/>
          </a:blip>
          <a:srcRect b="0" l="557" r="0" t="579"/>
          <a:stretch/>
        </p:blipFill>
        <p:spPr>
          <a:xfrm>
            <a:off x="0" y="0"/>
            <a:ext cx="3022750" cy="291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>
            <a:hlinkClick r:id="rId8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5"/>
          <p:cNvPicPr preferRelativeResize="0"/>
          <p:nvPr/>
        </p:nvPicPr>
        <p:blipFill rotWithShape="1">
          <a:blip r:embed="rId10">
            <a:alphaModFix/>
          </a:blip>
          <a:srcRect b="0" l="21189" r="0" t="0"/>
          <a:stretch/>
        </p:blipFill>
        <p:spPr>
          <a:xfrm>
            <a:off x="0" y="100581"/>
            <a:ext cx="1915755" cy="146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11">
            <a:alphaModFix/>
          </a:blip>
          <a:srcRect b="9833" l="0" r="26916" t="0"/>
          <a:stretch/>
        </p:blipFill>
        <p:spPr>
          <a:xfrm>
            <a:off x="9906194" y="4823025"/>
            <a:ext cx="2285805" cy="203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12">
            <a:alphaModFix/>
          </a:blip>
          <a:srcRect b="0" l="17878" r="3681" t="22003"/>
          <a:stretch/>
        </p:blipFill>
        <p:spPr>
          <a:xfrm rot="10800000">
            <a:off x="-1" y="5392330"/>
            <a:ext cx="2573868" cy="14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5"/>
          <p:cNvPicPr preferRelativeResize="0"/>
          <p:nvPr/>
        </p:nvPicPr>
        <p:blipFill rotWithShape="1">
          <a:blip r:embed="rId13">
            <a:alphaModFix/>
          </a:blip>
          <a:srcRect b="0" l="0" r="0" t="14920"/>
          <a:stretch/>
        </p:blipFill>
        <p:spPr>
          <a:xfrm flipH="1">
            <a:off x="8958716" y="0"/>
            <a:ext cx="3233283" cy="1593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5"/>
          <p:cNvSpPr/>
          <p:nvPr/>
        </p:nvSpPr>
        <p:spPr>
          <a:xfrm>
            <a:off x="3690548" y="1023548"/>
            <a:ext cx="4810904" cy="4810904"/>
          </a:xfrm>
          <a:prstGeom prst="ellipse">
            <a:avLst/>
          </a:prstGeom>
          <a:solidFill>
            <a:srgbClr val="332048"/>
          </a:solidFill>
          <a:ln>
            <a:noFill/>
          </a:ln>
          <a:effectLst>
            <a:outerShdw rotWithShape="0" algn="tl" dir="2700000" dist="1524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8EF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23" name="Google Shape;23;p15"/>
          <p:cNvPicPr preferRelativeResize="0"/>
          <p:nvPr/>
        </p:nvPicPr>
        <p:blipFill rotWithShape="1">
          <a:blip r:embed="rId14">
            <a:alphaModFix/>
          </a:blip>
          <a:srcRect b="67271" l="0" r="0" t="0"/>
          <a:stretch/>
        </p:blipFill>
        <p:spPr>
          <a:xfrm>
            <a:off x="2093094" y="6106768"/>
            <a:ext cx="1242093" cy="75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96121" y="3509627"/>
            <a:ext cx="803519" cy="223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5"/>
          <p:cNvPicPr preferRelativeResize="0"/>
          <p:nvPr/>
        </p:nvPicPr>
        <p:blipFill rotWithShape="1">
          <a:blip r:embed="rId16">
            <a:alphaModFix/>
          </a:blip>
          <a:srcRect b="50000" l="0" r="0" t="0"/>
          <a:stretch/>
        </p:blipFill>
        <p:spPr>
          <a:xfrm>
            <a:off x="9551638" y="5705542"/>
            <a:ext cx="488921" cy="115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824353" y="3575663"/>
            <a:ext cx="1571824" cy="196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02398" y="1704775"/>
            <a:ext cx="1462981" cy="16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253221" y="684384"/>
            <a:ext cx="1114042" cy="111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5"/>
          <p:cNvPicPr preferRelativeResize="0"/>
          <p:nvPr/>
        </p:nvPicPr>
        <p:blipFill rotWithShape="1">
          <a:blip r:embed="rId20">
            <a:alphaModFix/>
          </a:blip>
          <a:srcRect b="20233" l="0" r="0" t="0"/>
          <a:stretch/>
        </p:blipFill>
        <p:spPr>
          <a:xfrm>
            <a:off x="8103904" y="5541243"/>
            <a:ext cx="1243211" cy="131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flipH="1">
            <a:off x="8367263" y="3300851"/>
            <a:ext cx="1485389" cy="124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flipH="1">
            <a:off x="8611891" y="4060035"/>
            <a:ext cx="2003997" cy="73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46702" y="5291749"/>
            <a:ext cx="1123646" cy="134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0066738" y="1581323"/>
            <a:ext cx="601839" cy="110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615888" y="207049"/>
            <a:ext cx="886752" cy="166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373019" y="164427"/>
            <a:ext cx="1485390" cy="149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5"/>
          <p:cNvPicPr preferRelativeResize="0"/>
          <p:nvPr/>
        </p:nvPicPr>
        <p:blipFill rotWithShape="1">
          <a:blip r:embed="rId27">
            <a:alphaModFix/>
          </a:blip>
          <a:srcRect b="0" l="0" r="33952" t="0"/>
          <a:stretch/>
        </p:blipFill>
        <p:spPr>
          <a:xfrm>
            <a:off x="11358952" y="1796813"/>
            <a:ext cx="833048" cy="140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PPTMON slide">
  <p:cSld name="11_PPTMON slid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6">
            <a:alphaModFix/>
          </a:blip>
          <a:srcRect b="0" l="0" r="401" t="579"/>
          <a:stretch/>
        </p:blipFill>
        <p:spPr>
          <a:xfrm flipH="1" rot="10800000">
            <a:off x="10006593" y="5338597"/>
            <a:ext cx="2185407" cy="151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 rotWithShape="1">
          <a:blip r:embed="rId7">
            <a:alphaModFix/>
          </a:blip>
          <a:srcRect b="0" l="673" r="0" t="891"/>
          <a:stretch/>
        </p:blipFill>
        <p:spPr>
          <a:xfrm>
            <a:off x="1" y="1"/>
            <a:ext cx="1876628" cy="141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10006593" y="5606455"/>
            <a:ext cx="2185407" cy="125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0" y="0"/>
            <a:ext cx="2176878" cy="83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 rotWithShape="1">
          <a:blip r:embed="rId10">
            <a:alphaModFix/>
          </a:blip>
          <a:srcRect b="0" l="0" r="40674" t="0"/>
          <a:stretch/>
        </p:blipFill>
        <p:spPr>
          <a:xfrm flipH="1">
            <a:off x="1" y="4514194"/>
            <a:ext cx="898299" cy="199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28926" y="5509789"/>
            <a:ext cx="1114042" cy="111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141199" y="706967"/>
            <a:ext cx="797116" cy="1347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/>
          <p:nvPr>
            <p:ph idx="2" type="pic"/>
          </p:nvPr>
        </p:nvSpPr>
        <p:spPr>
          <a:xfrm>
            <a:off x="1103130" y="1155123"/>
            <a:ext cx="1976212" cy="19762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1" name="Google Shape;131;p24"/>
          <p:cNvSpPr/>
          <p:nvPr>
            <p:ph idx="3" type="pic"/>
          </p:nvPr>
        </p:nvSpPr>
        <p:spPr>
          <a:xfrm>
            <a:off x="1103130" y="3726667"/>
            <a:ext cx="1976212" cy="19762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2" name="Google Shape;132;p24"/>
          <p:cNvSpPr/>
          <p:nvPr>
            <p:ph idx="4" type="pic"/>
          </p:nvPr>
        </p:nvSpPr>
        <p:spPr>
          <a:xfrm>
            <a:off x="6246630" y="1155123"/>
            <a:ext cx="1976212" cy="19762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3" name="Google Shape;133;p24"/>
          <p:cNvSpPr/>
          <p:nvPr>
            <p:ph idx="5" type="pic"/>
          </p:nvPr>
        </p:nvSpPr>
        <p:spPr>
          <a:xfrm>
            <a:off x="6246630" y="3726667"/>
            <a:ext cx="1976212" cy="19762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6">
            <a:alphaModFix/>
          </a:blip>
          <a:srcRect b="890" l="0" r="799" t="0"/>
          <a:stretch/>
        </p:blipFill>
        <p:spPr>
          <a:xfrm rot="5400000">
            <a:off x="-121412" y="4628388"/>
            <a:ext cx="2351024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4645453"/>
            <a:ext cx="1838872" cy="221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 rotWithShape="1">
          <a:blip r:embed="rId8">
            <a:alphaModFix/>
          </a:blip>
          <a:srcRect b="1115" l="15299" r="0" t="0"/>
          <a:stretch/>
        </p:blipFill>
        <p:spPr>
          <a:xfrm rot="10800000">
            <a:off x="8957602" y="0"/>
            <a:ext cx="3234397" cy="11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0800000">
            <a:off x="10038575" y="0"/>
            <a:ext cx="2153425" cy="124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10">
            <a:alphaModFix/>
          </a:blip>
          <a:srcRect b="0" l="0" r="0" t="12465"/>
          <a:stretch/>
        </p:blipFill>
        <p:spPr>
          <a:xfrm>
            <a:off x="9595199" y="0"/>
            <a:ext cx="886752" cy="145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11">
            <a:alphaModFix/>
          </a:blip>
          <a:srcRect b="26153" l="0" r="0" t="0"/>
          <a:stretch/>
        </p:blipFill>
        <p:spPr>
          <a:xfrm>
            <a:off x="199543" y="5155884"/>
            <a:ext cx="488921" cy="170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39772" y="5844000"/>
            <a:ext cx="2003997" cy="739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PTMON slide">
  <p:cSld name="9_PPTMON slid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6">
            <a:alphaModFix/>
          </a:blip>
          <a:srcRect b="890" l="0" r="799" t="0"/>
          <a:stretch/>
        </p:blipFill>
        <p:spPr>
          <a:xfrm flipH="1" rot="-5400000">
            <a:off x="9962388" y="4628388"/>
            <a:ext cx="2351024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0353128" y="4645453"/>
            <a:ext cx="1838872" cy="221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8">
            <a:alphaModFix/>
          </a:blip>
          <a:srcRect b="1115" l="15299" r="0" t="0"/>
          <a:stretch/>
        </p:blipFill>
        <p:spPr>
          <a:xfrm flipH="1" rot="10800000">
            <a:off x="1" y="0"/>
            <a:ext cx="3234397" cy="11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0" y="0"/>
            <a:ext cx="2153425" cy="124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10">
            <a:alphaModFix/>
          </a:blip>
          <a:srcRect b="0" l="0" r="0" t="15361"/>
          <a:stretch/>
        </p:blipFill>
        <p:spPr>
          <a:xfrm>
            <a:off x="1710049" y="-1"/>
            <a:ext cx="886752" cy="140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11">
            <a:alphaModFix/>
          </a:blip>
          <a:srcRect b="26153" l="0" r="0" t="0"/>
          <a:stretch/>
        </p:blipFill>
        <p:spPr>
          <a:xfrm flipH="1">
            <a:off x="11503536" y="5155884"/>
            <a:ext cx="488921" cy="170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8148231" y="5844000"/>
            <a:ext cx="2003997" cy="73949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/>
          <p:nvPr>
            <p:ph idx="2" type="pic"/>
          </p:nvPr>
        </p:nvSpPr>
        <p:spPr>
          <a:xfrm>
            <a:off x="1117590" y="1456145"/>
            <a:ext cx="4000509" cy="4000498"/>
          </a:xfrm>
          <a:prstGeom prst="roundRect">
            <a:avLst>
              <a:gd fmla="val 6826" name="adj"/>
            </a:avLst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PTMON slide">
  <p:cSld name="6_PPTMON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6">
            <a:alphaModFix/>
          </a:blip>
          <a:srcRect b="0" l="0" r="401" t="579"/>
          <a:stretch/>
        </p:blipFill>
        <p:spPr>
          <a:xfrm flipH="1">
            <a:off x="0" y="0"/>
            <a:ext cx="2185407" cy="151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7">
            <a:alphaModFix/>
          </a:blip>
          <a:srcRect b="0" l="673" r="0" t="891"/>
          <a:stretch/>
        </p:blipFill>
        <p:spPr>
          <a:xfrm rot="10800000">
            <a:off x="10315371" y="5444066"/>
            <a:ext cx="1876628" cy="141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0"/>
            <a:ext cx="2185407" cy="125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15122" y="6022215"/>
            <a:ext cx="2176878" cy="83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10">
            <a:alphaModFix/>
          </a:blip>
          <a:srcRect b="0" l="0" r="40674" t="0"/>
          <a:stretch/>
        </p:blipFill>
        <p:spPr>
          <a:xfrm>
            <a:off x="11293700" y="352615"/>
            <a:ext cx="898299" cy="199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2914" y="895330"/>
            <a:ext cx="1114042" cy="111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253685" y="4803298"/>
            <a:ext cx="797116" cy="134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PTMON slide">
  <p:cSld name="2_PPTMON slid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6">
            <a:alphaModFix/>
          </a:blip>
          <a:srcRect b="1115" l="14169" r="0" t="0"/>
          <a:stretch/>
        </p:blipFill>
        <p:spPr>
          <a:xfrm>
            <a:off x="0" y="5953384"/>
            <a:ext cx="2692400" cy="90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7">
            <a:alphaModFix/>
          </a:blip>
          <a:srcRect b="0" l="0" r="401" t="579"/>
          <a:stretch/>
        </p:blipFill>
        <p:spPr>
          <a:xfrm>
            <a:off x="9999979" y="1"/>
            <a:ext cx="2192017" cy="152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0893" y="0"/>
            <a:ext cx="2461107" cy="94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0" y="5610719"/>
            <a:ext cx="2153425" cy="124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 rotWithShape="1">
          <a:blip r:embed="rId10">
            <a:alphaModFix/>
          </a:blip>
          <a:srcRect b="49710" l="0" r="0" t="0"/>
          <a:stretch/>
        </p:blipFill>
        <p:spPr>
          <a:xfrm>
            <a:off x="11274477" y="5698868"/>
            <a:ext cx="488921" cy="115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0800" y="4440112"/>
            <a:ext cx="1571824" cy="196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12">
            <a:alphaModFix/>
          </a:blip>
          <a:srcRect b="0" l="0" r="45514" t="0"/>
          <a:stretch/>
        </p:blipFill>
        <p:spPr>
          <a:xfrm>
            <a:off x="11469873" y="403896"/>
            <a:ext cx="722123" cy="1082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PTMON slide">
  <p:cSld name="3_PPTMON slid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 rotWithShape="1">
          <a:blip r:embed="rId6">
            <a:alphaModFix/>
          </a:blip>
          <a:srcRect b="0" l="325" r="0" t="884"/>
          <a:stretch/>
        </p:blipFill>
        <p:spPr>
          <a:xfrm rot="10800000">
            <a:off x="9093200" y="5723501"/>
            <a:ext cx="3098800" cy="113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7">
            <a:alphaModFix/>
          </a:blip>
          <a:srcRect b="0" l="673" r="0" t="891"/>
          <a:stretch/>
        </p:blipFill>
        <p:spPr>
          <a:xfrm>
            <a:off x="1" y="0"/>
            <a:ext cx="1854200" cy="139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87614" y="6084046"/>
            <a:ext cx="2104386" cy="77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0"/>
            <a:ext cx="2185407" cy="125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8296" y="293778"/>
            <a:ext cx="1187672" cy="139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11">
            <a:alphaModFix/>
          </a:blip>
          <a:srcRect b="23461" l="0" r="0" t="0"/>
          <a:stretch/>
        </p:blipFill>
        <p:spPr>
          <a:xfrm>
            <a:off x="125919" y="5875464"/>
            <a:ext cx="966784" cy="98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42097" y="5232164"/>
            <a:ext cx="1123646" cy="134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PPTMON slide">
  <p:cSld name="12_PPTMON slid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0"/>
          <p:cNvSpPr/>
          <p:nvPr>
            <p:ph idx="2" type="pic"/>
          </p:nvPr>
        </p:nvSpPr>
        <p:spPr>
          <a:xfrm>
            <a:off x="1304426" y="1638299"/>
            <a:ext cx="1976212" cy="1976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9" name="Google Shape;189;p30"/>
          <p:cNvSpPr/>
          <p:nvPr>
            <p:ph idx="3" type="pic"/>
          </p:nvPr>
        </p:nvSpPr>
        <p:spPr>
          <a:xfrm>
            <a:off x="3840071" y="1638299"/>
            <a:ext cx="1976212" cy="1976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0" name="Google Shape;190;p30"/>
          <p:cNvSpPr/>
          <p:nvPr>
            <p:ph idx="4" type="pic"/>
          </p:nvPr>
        </p:nvSpPr>
        <p:spPr>
          <a:xfrm>
            <a:off x="6375716" y="1638299"/>
            <a:ext cx="1976212" cy="1976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1" name="Google Shape;191;p30"/>
          <p:cNvSpPr/>
          <p:nvPr>
            <p:ph idx="5" type="pic"/>
          </p:nvPr>
        </p:nvSpPr>
        <p:spPr>
          <a:xfrm>
            <a:off x="8911362" y="1638299"/>
            <a:ext cx="1976212" cy="1976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192" name="Google Shape;192;p3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6">
              <a:alphaModFix/>
            </a:blip>
            <a:srcRect b="0" l="557" r="0" t="579"/>
            <a:stretch/>
          </p:blipFill>
          <p:spPr>
            <a:xfrm>
              <a:off x="0" y="0"/>
              <a:ext cx="1879600" cy="1810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7">
              <a:alphaModFix/>
            </a:blip>
            <a:srcRect b="0" l="782" r="0" t="891"/>
            <a:stretch/>
          </p:blipFill>
          <p:spPr>
            <a:xfrm flipH="1" rot="5400000">
              <a:off x="10093752" y="4759752"/>
              <a:ext cx="2235200" cy="1961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>
              <a:off x="10211275" y="5664021"/>
              <a:ext cx="1980725" cy="11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9">
              <a:alphaModFix/>
            </a:blip>
            <a:srcRect b="0" l="15654" r="0" t="0"/>
            <a:stretch/>
          </p:blipFill>
          <p:spPr>
            <a:xfrm rot="5400000">
              <a:off x="330771" y="-330770"/>
              <a:ext cx="1551005" cy="221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10">
              <a:alphaModFix/>
            </a:blip>
            <a:srcRect b="53289" l="0" r="0" t="0"/>
            <a:stretch/>
          </p:blipFill>
          <p:spPr>
            <a:xfrm>
              <a:off x="318753" y="5785836"/>
              <a:ext cx="1242093" cy="1072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1">
              <a:alphaModFix/>
            </a:blip>
            <a:srcRect b="0" l="0" r="31641" t="0"/>
            <a:stretch/>
          </p:blipFill>
          <p:spPr>
            <a:xfrm>
              <a:off x="11191923" y="3782465"/>
              <a:ext cx="1000077" cy="168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196" y="315244"/>
              <a:ext cx="1485390" cy="14949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PPTMON slide">
  <p:cSld name="15_PPTMON slid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6">
            <a:alphaModFix/>
          </a:blip>
          <a:srcRect b="1115" l="14169" r="0" t="0"/>
          <a:stretch/>
        </p:blipFill>
        <p:spPr>
          <a:xfrm flipH="1">
            <a:off x="9499600" y="5953384"/>
            <a:ext cx="2692400" cy="90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7">
            <a:alphaModFix/>
          </a:blip>
          <a:srcRect b="0" l="0" r="401" t="579"/>
          <a:stretch/>
        </p:blipFill>
        <p:spPr>
          <a:xfrm flipH="1">
            <a:off x="4" y="1"/>
            <a:ext cx="2192017" cy="152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0" y="0"/>
            <a:ext cx="2461107" cy="94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8575" y="5610719"/>
            <a:ext cx="2153425" cy="124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10">
            <a:alphaModFix/>
          </a:blip>
          <a:srcRect b="49710" l="0" r="0" t="0"/>
          <a:stretch/>
        </p:blipFill>
        <p:spPr>
          <a:xfrm flipH="1">
            <a:off x="428602" y="5698868"/>
            <a:ext cx="488921" cy="115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10329376" y="4440112"/>
            <a:ext cx="1571824" cy="196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 rotWithShape="1">
          <a:blip r:embed="rId12">
            <a:alphaModFix/>
          </a:blip>
          <a:srcRect b="0" l="0" r="45514" t="0"/>
          <a:stretch/>
        </p:blipFill>
        <p:spPr>
          <a:xfrm flipH="1">
            <a:off x="4" y="403896"/>
            <a:ext cx="722123" cy="10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/>
          <p:nvPr>
            <p:ph idx="2" type="pic"/>
          </p:nvPr>
        </p:nvSpPr>
        <p:spPr>
          <a:xfrm>
            <a:off x="1388257" y="715953"/>
            <a:ext cx="3997870" cy="5332422"/>
          </a:xfrm>
          <a:prstGeom prst="roundRect">
            <a:avLst>
              <a:gd fmla="val 1370" name="adj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slide">
  <p:cSld name="PPTMON slide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custom" showMasterSp="0">
  <p:cSld name="PPTMON custom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PTMON slide">
  <p:cSld name="5_PPTMON sli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6"/>
          <p:cNvPicPr preferRelativeResize="0"/>
          <p:nvPr/>
        </p:nvPicPr>
        <p:blipFill rotWithShape="1">
          <a:blip r:embed="rId2">
            <a:alphaModFix/>
          </a:blip>
          <a:srcRect b="0" l="557" r="0" t="579"/>
          <a:stretch/>
        </p:blipFill>
        <p:spPr>
          <a:xfrm>
            <a:off x="0" y="0"/>
            <a:ext cx="1879600" cy="181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6">
            <a:hlinkClick r:id="rId5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16"/>
          <p:cNvPicPr preferRelativeResize="0"/>
          <p:nvPr/>
        </p:nvPicPr>
        <p:blipFill rotWithShape="1">
          <a:blip r:embed="rId7">
            <a:alphaModFix/>
          </a:blip>
          <a:srcRect b="0" l="782" r="0" t="891"/>
          <a:stretch/>
        </p:blipFill>
        <p:spPr>
          <a:xfrm flipH="1" rot="5400000">
            <a:off x="10093752" y="4759752"/>
            <a:ext cx="2235200" cy="196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10211275" y="5664021"/>
            <a:ext cx="1980725" cy="11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6"/>
          <p:cNvPicPr preferRelativeResize="0"/>
          <p:nvPr/>
        </p:nvPicPr>
        <p:blipFill rotWithShape="1">
          <a:blip r:embed="rId9">
            <a:alphaModFix/>
          </a:blip>
          <a:srcRect b="0" l="15654" r="0" t="0"/>
          <a:stretch/>
        </p:blipFill>
        <p:spPr>
          <a:xfrm rot="5400000">
            <a:off x="330771" y="-330770"/>
            <a:ext cx="1551005" cy="221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6"/>
          <p:cNvPicPr preferRelativeResize="0"/>
          <p:nvPr/>
        </p:nvPicPr>
        <p:blipFill rotWithShape="1">
          <a:blip r:embed="rId10">
            <a:alphaModFix/>
          </a:blip>
          <a:srcRect b="53289" l="0" r="0" t="0"/>
          <a:stretch/>
        </p:blipFill>
        <p:spPr>
          <a:xfrm>
            <a:off x="318753" y="5785836"/>
            <a:ext cx="1242093" cy="107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6"/>
          <p:cNvPicPr preferRelativeResize="0"/>
          <p:nvPr/>
        </p:nvPicPr>
        <p:blipFill rotWithShape="1">
          <a:blip r:embed="rId11">
            <a:alphaModFix/>
          </a:blip>
          <a:srcRect b="0" l="0" r="31641" t="0"/>
          <a:stretch/>
        </p:blipFill>
        <p:spPr>
          <a:xfrm>
            <a:off x="11191923" y="3782465"/>
            <a:ext cx="1000077" cy="16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196" y="315244"/>
            <a:ext cx="1485390" cy="1494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PTMON slide">
  <p:cSld name="1_PPTMON slid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7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17"/>
          <p:cNvPicPr preferRelativeResize="0"/>
          <p:nvPr/>
        </p:nvPicPr>
        <p:blipFill rotWithShape="1">
          <a:blip r:embed="rId6">
            <a:alphaModFix/>
          </a:blip>
          <a:srcRect b="890" l="0" r="799" t="0"/>
          <a:stretch/>
        </p:blipFill>
        <p:spPr>
          <a:xfrm>
            <a:off x="9840976" y="4749800"/>
            <a:ext cx="2351024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7"/>
          <p:cNvPicPr preferRelativeResize="0"/>
          <p:nvPr/>
        </p:nvPicPr>
        <p:blipFill rotWithShape="1">
          <a:blip r:embed="rId7">
            <a:alphaModFix/>
          </a:blip>
          <a:srcRect b="0" l="782" r="0" t="891"/>
          <a:stretch/>
        </p:blipFill>
        <p:spPr>
          <a:xfrm>
            <a:off x="0" y="-1"/>
            <a:ext cx="2235200" cy="196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7"/>
          <p:cNvPicPr preferRelativeResize="0"/>
          <p:nvPr/>
        </p:nvPicPr>
        <p:blipFill rotWithShape="1">
          <a:blip r:embed="rId8">
            <a:alphaModFix/>
          </a:blip>
          <a:srcRect b="6644" l="43575" r="0" t="0"/>
          <a:stretch/>
        </p:blipFill>
        <p:spPr>
          <a:xfrm>
            <a:off x="0" y="5743366"/>
            <a:ext cx="1117600" cy="111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7"/>
          <p:cNvPicPr preferRelativeResize="0"/>
          <p:nvPr/>
        </p:nvPicPr>
        <p:blipFill rotWithShape="1">
          <a:blip r:embed="rId9">
            <a:alphaModFix/>
          </a:blip>
          <a:srcRect b="13392" l="17893" r="0" t="0"/>
          <a:stretch/>
        </p:blipFill>
        <p:spPr>
          <a:xfrm rot="-5400000">
            <a:off x="10478976" y="5144973"/>
            <a:ext cx="1509838" cy="191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7"/>
          <p:cNvPicPr preferRelativeResize="0"/>
          <p:nvPr/>
        </p:nvPicPr>
        <p:blipFill rotWithShape="1">
          <a:blip r:embed="rId10">
            <a:alphaModFix/>
          </a:blip>
          <a:srcRect b="65740" l="0" r="0" t="0"/>
          <a:stretch/>
        </p:blipFill>
        <p:spPr>
          <a:xfrm>
            <a:off x="10275787" y="6141819"/>
            <a:ext cx="1808718" cy="71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7"/>
          <p:cNvPicPr preferRelativeResize="0"/>
          <p:nvPr/>
        </p:nvPicPr>
        <p:blipFill rotWithShape="1">
          <a:blip r:embed="rId11">
            <a:alphaModFix/>
          </a:blip>
          <a:srcRect b="53623" l="0" r="0" t="0"/>
          <a:stretch/>
        </p:blipFill>
        <p:spPr>
          <a:xfrm flipH="1">
            <a:off x="9350619" y="5803900"/>
            <a:ext cx="925167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7880" y="168963"/>
            <a:ext cx="601839" cy="1104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PPTMON slide">
  <p:cSld name="13_PPTMON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8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8"/>
          <p:cNvPicPr preferRelativeResize="0"/>
          <p:nvPr/>
        </p:nvPicPr>
        <p:blipFill rotWithShape="1">
          <a:blip r:embed="rId6">
            <a:alphaModFix/>
          </a:blip>
          <a:srcRect b="45565" l="0" r="6779" t="0"/>
          <a:stretch/>
        </p:blipFill>
        <p:spPr>
          <a:xfrm>
            <a:off x="7535334" y="5887420"/>
            <a:ext cx="4656666" cy="97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8"/>
          <p:cNvPicPr preferRelativeResize="0"/>
          <p:nvPr/>
        </p:nvPicPr>
        <p:blipFill rotWithShape="1">
          <a:blip r:embed="rId7">
            <a:alphaModFix/>
          </a:blip>
          <a:srcRect b="0" l="557" r="0" t="579"/>
          <a:stretch/>
        </p:blipFill>
        <p:spPr>
          <a:xfrm>
            <a:off x="-1" y="0"/>
            <a:ext cx="1676400" cy="161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08933" y="5354867"/>
            <a:ext cx="2083066" cy="150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8"/>
          <p:cNvPicPr preferRelativeResize="0"/>
          <p:nvPr/>
        </p:nvPicPr>
        <p:blipFill rotWithShape="1">
          <a:blip r:embed="rId9">
            <a:alphaModFix/>
          </a:blip>
          <a:srcRect b="7652" l="12199" r="0" t="0"/>
          <a:stretch/>
        </p:blipFill>
        <p:spPr>
          <a:xfrm rot="5400000">
            <a:off x="214338" y="-214342"/>
            <a:ext cx="1614536" cy="204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8"/>
          <p:cNvPicPr preferRelativeResize="0"/>
          <p:nvPr/>
        </p:nvPicPr>
        <p:blipFill rotWithShape="1">
          <a:blip r:embed="rId10">
            <a:alphaModFix/>
          </a:blip>
          <a:srcRect b="0" l="16193" r="0" t="0"/>
          <a:stretch/>
        </p:blipFill>
        <p:spPr>
          <a:xfrm flipH="1">
            <a:off x="11518597" y="4237623"/>
            <a:ext cx="673401" cy="223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8"/>
          <p:cNvPicPr preferRelativeResize="0"/>
          <p:nvPr/>
        </p:nvPicPr>
        <p:blipFill rotWithShape="1">
          <a:blip r:embed="rId11">
            <a:alphaModFix/>
          </a:blip>
          <a:srcRect b="0" l="0" r="26030" t="0"/>
          <a:stretch/>
        </p:blipFill>
        <p:spPr>
          <a:xfrm flipH="1">
            <a:off x="-1" y="6118506"/>
            <a:ext cx="1482361" cy="73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0334" y="164427"/>
            <a:ext cx="1261301" cy="140855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8"/>
          <p:cNvSpPr/>
          <p:nvPr>
            <p:ph idx="2" type="pic"/>
          </p:nvPr>
        </p:nvSpPr>
        <p:spPr>
          <a:xfrm>
            <a:off x="1787436" y="2578053"/>
            <a:ext cx="3446418" cy="344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" name="Google Shape;68;p18"/>
          <p:cNvSpPr/>
          <p:nvPr>
            <p:ph idx="3" type="pic"/>
          </p:nvPr>
        </p:nvSpPr>
        <p:spPr>
          <a:xfrm>
            <a:off x="6958148" y="2578053"/>
            <a:ext cx="3446418" cy="344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PPTMON slide">
  <p:cSld name="10_PPTMON slid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9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9"/>
          <p:cNvPicPr preferRelativeResize="0"/>
          <p:nvPr/>
        </p:nvPicPr>
        <p:blipFill rotWithShape="1">
          <a:blip r:embed="rId6">
            <a:alphaModFix/>
          </a:blip>
          <a:srcRect b="45565" l="0" r="3090" t="0"/>
          <a:stretch/>
        </p:blipFill>
        <p:spPr>
          <a:xfrm flipH="1" rot="10800000">
            <a:off x="7147293" y="0"/>
            <a:ext cx="5044708" cy="101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08934" y="0"/>
            <a:ext cx="2083066" cy="150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9"/>
          <p:cNvPicPr preferRelativeResize="0"/>
          <p:nvPr/>
        </p:nvPicPr>
        <p:blipFill rotWithShape="1">
          <a:blip r:embed="rId8">
            <a:alphaModFix/>
          </a:blip>
          <a:srcRect b="0" l="325" r="0" t="884"/>
          <a:stretch/>
        </p:blipFill>
        <p:spPr>
          <a:xfrm>
            <a:off x="0" y="0"/>
            <a:ext cx="3606800" cy="1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0"/>
            <a:ext cx="2104386" cy="77395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9"/>
          <p:cNvSpPr/>
          <p:nvPr>
            <p:ph idx="2" type="pic"/>
          </p:nvPr>
        </p:nvSpPr>
        <p:spPr>
          <a:xfrm>
            <a:off x="4613717" y="1341278"/>
            <a:ext cx="2964566" cy="2087722"/>
          </a:xfrm>
          <a:prstGeom prst="roundRect">
            <a:avLst>
              <a:gd fmla="val 8096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77" name="Google Shape;77;p19"/>
          <p:cNvSpPr/>
          <p:nvPr>
            <p:ph idx="3" type="pic"/>
          </p:nvPr>
        </p:nvSpPr>
        <p:spPr>
          <a:xfrm>
            <a:off x="8440091" y="1341278"/>
            <a:ext cx="2964566" cy="2087722"/>
          </a:xfrm>
          <a:prstGeom prst="roundRect">
            <a:avLst>
              <a:gd fmla="val 8096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78" name="Google Shape;78;p19"/>
          <p:cNvSpPr/>
          <p:nvPr>
            <p:ph idx="4" type="pic"/>
          </p:nvPr>
        </p:nvSpPr>
        <p:spPr>
          <a:xfrm>
            <a:off x="787342" y="1341278"/>
            <a:ext cx="2964566" cy="2087722"/>
          </a:xfrm>
          <a:prstGeom prst="roundRect">
            <a:avLst>
              <a:gd fmla="val 8096" name="adj"/>
            </a:avLst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PTMON slide">
  <p:cSld name="4_PPTMON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0"/>
          <p:cNvPicPr preferRelativeResize="0"/>
          <p:nvPr/>
        </p:nvPicPr>
        <p:blipFill rotWithShape="1">
          <a:blip r:embed="rId6">
            <a:alphaModFix/>
          </a:blip>
          <a:srcRect b="45565" l="0" r="6779" t="0"/>
          <a:stretch/>
        </p:blipFill>
        <p:spPr>
          <a:xfrm flipH="1">
            <a:off x="-2" y="5887420"/>
            <a:ext cx="4656666" cy="97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0"/>
          <p:cNvPicPr preferRelativeResize="0"/>
          <p:nvPr/>
        </p:nvPicPr>
        <p:blipFill rotWithShape="1">
          <a:blip r:embed="rId7">
            <a:alphaModFix/>
          </a:blip>
          <a:srcRect b="0" l="557" r="0" t="579"/>
          <a:stretch/>
        </p:blipFill>
        <p:spPr>
          <a:xfrm flipH="1">
            <a:off x="10515599" y="0"/>
            <a:ext cx="1676400" cy="161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-1" y="5354867"/>
            <a:ext cx="2083066" cy="150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0"/>
          <p:cNvPicPr preferRelativeResize="0"/>
          <p:nvPr/>
        </p:nvPicPr>
        <p:blipFill rotWithShape="1">
          <a:blip r:embed="rId9">
            <a:alphaModFix/>
          </a:blip>
          <a:srcRect b="7652" l="12199" r="0" t="0"/>
          <a:stretch/>
        </p:blipFill>
        <p:spPr>
          <a:xfrm flipH="1" rot="-5400000">
            <a:off x="10363124" y="-214342"/>
            <a:ext cx="1614536" cy="204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0"/>
          <p:cNvPicPr preferRelativeResize="0"/>
          <p:nvPr/>
        </p:nvPicPr>
        <p:blipFill rotWithShape="1">
          <a:blip r:embed="rId10">
            <a:alphaModFix/>
          </a:blip>
          <a:srcRect b="0" l="16193" r="0" t="0"/>
          <a:stretch/>
        </p:blipFill>
        <p:spPr>
          <a:xfrm>
            <a:off x="0" y="4237623"/>
            <a:ext cx="673401" cy="223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0"/>
          <p:cNvPicPr preferRelativeResize="0"/>
          <p:nvPr/>
        </p:nvPicPr>
        <p:blipFill rotWithShape="1">
          <a:blip r:embed="rId11">
            <a:alphaModFix/>
          </a:blip>
          <a:srcRect b="0" l="0" r="26030" t="0"/>
          <a:stretch/>
        </p:blipFill>
        <p:spPr>
          <a:xfrm>
            <a:off x="10709638" y="6118506"/>
            <a:ext cx="1482361" cy="73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520363" y="164427"/>
            <a:ext cx="1261301" cy="140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PPTMON slide">
  <p:cSld name="16_PPTMON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1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1"/>
          <p:cNvPicPr preferRelativeResize="0"/>
          <p:nvPr/>
        </p:nvPicPr>
        <p:blipFill rotWithShape="1">
          <a:blip r:embed="rId6">
            <a:alphaModFix/>
          </a:blip>
          <a:srcRect b="890" l="0" r="799" t="0"/>
          <a:stretch/>
        </p:blipFill>
        <p:spPr>
          <a:xfrm flipH="1">
            <a:off x="2" y="4749800"/>
            <a:ext cx="2351024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/>
          <p:cNvPicPr preferRelativeResize="0"/>
          <p:nvPr/>
        </p:nvPicPr>
        <p:blipFill rotWithShape="1">
          <a:blip r:embed="rId7">
            <a:alphaModFix/>
          </a:blip>
          <a:srcRect b="0" l="782" r="0" t="891"/>
          <a:stretch/>
        </p:blipFill>
        <p:spPr>
          <a:xfrm flipH="1">
            <a:off x="9956802" y="-1"/>
            <a:ext cx="2235200" cy="196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 rotWithShape="1">
          <a:blip r:embed="rId8">
            <a:alphaModFix/>
          </a:blip>
          <a:srcRect b="6644" l="43575" r="0" t="0"/>
          <a:stretch/>
        </p:blipFill>
        <p:spPr>
          <a:xfrm flipH="1">
            <a:off x="11074402" y="5743366"/>
            <a:ext cx="1117600" cy="111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 rotWithShape="1">
          <a:blip r:embed="rId9">
            <a:alphaModFix/>
          </a:blip>
          <a:srcRect b="13392" l="17893" r="0" t="0"/>
          <a:stretch/>
        </p:blipFill>
        <p:spPr>
          <a:xfrm flipH="1" rot="5400000">
            <a:off x="203188" y="5144973"/>
            <a:ext cx="1509838" cy="191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/>
          <p:cNvPicPr preferRelativeResize="0"/>
          <p:nvPr/>
        </p:nvPicPr>
        <p:blipFill rotWithShape="1">
          <a:blip r:embed="rId10">
            <a:alphaModFix/>
          </a:blip>
          <a:srcRect b="65740" l="0" r="0" t="0"/>
          <a:stretch/>
        </p:blipFill>
        <p:spPr>
          <a:xfrm flipH="1">
            <a:off x="107497" y="6141819"/>
            <a:ext cx="1808718" cy="71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/>
          <p:cNvPicPr preferRelativeResize="0"/>
          <p:nvPr/>
        </p:nvPicPr>
        <p:blipFill rotWithShape="1">
          <a:blip r:embed="rId11">
            <a:alphaModFix/>
          </a:blip>
          <a:srcRect b="53623" l="0" r="0" t="0"/>
          <a:stretch/>
        </p:blipFill>
        <p:spPr>
          <a:xfrm>
            <a:off x="1916216" y="5803900"/>
            <a:ext cx="925167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11332283" y="168963"/>
            <a:ext cx="601839" cy="110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/>
          <p:nvPr>
            <p:ph idx="2" type="pic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PPTMON slide">
  <p:cSld name="14_PPTMON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2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6">
            <a:alphaModFix/>
          </a:blip>
          <a:srcRect b="0" l="325" r="0" t="884"/>
          <a:stretch/>
        </p:blipFill>
        <p:spPr>
          <a:xfrm flipH="1" rot="10800000">
            <a:off x="0" y="5723501"/>
            <a:ext cx="3098800" cy="113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 rotWithShape="1">
          <a:blip r:embed="rId7">
            <a:alphaModFix/>
          </a:blip>
          <a:srcRect b="0" l="673" r="0" t="891"/>
          <a:stretch/>
        </p:blipFill>
        <p:spPr>
          <a:xfrm flipH="1">
            <a:off x="10337799" y="0"/>
            <a:ext cx="1854200" cy="139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0" y="6084046"/>
            <a:ext cx="2104386" cy="77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0006593" y="0"/>
            <a:ext cx="2185407" cy="125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10766032" y="293778"/>
            <a:ext cx="1187672" cy="139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11">
            <a:alphaModFix/>
          </a:blip>
          <a:srcRect b="23461" l="0" r="0" t="0"/>
          <a:stretch/>
        </p:blipFill>
        <p:spPr>
          <a:xfrm flipH="1">
            <a:off x="11099297" y="5875464"/>
            <a:ext cx="966784" cy="98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226257" y="5232164"/>
            <a:ext cx="1123646" cy="1347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/>
          <p:nvPr>
            <p:ph idx="2" type="pic"/>
          </p:nvPr>
        </p:nvSpPr>
        <p:spPr>
          <a:xfrm>
            <a:off x="2048152" y="748842"/>
            <a:ext cx="2422446" cy="5256000"/>
          </a:xfrm>
          <a:prstGeom prst="roundRect">
            <a:avLst>
              <a:gd fmla="val 14137" name="adj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PTMON slide">
  <p:cSld name="7_PPTMON slid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3"/>
          <p:cNvPicPr preferRelativeResize="0"/>
          <p:nvPr/>
        </p:nvPicPr>
        <p:blipFill rotWithShape="1">
          <a:blip r:embed="rId6">
            <a:alphaModFix/>
          </a:blip>
          <a:srcRect b="0" l="325" r="0" t="884"/>
          <a:stretch/>
        </p:blipFill>
        <p:spPr>
          <a:xfrm>
            <a:off x="0" y="0"/>
            <a:ext cx="3606800" cy="1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2104386" cy="77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8">
            <a:alphaModFix/>
          </a:blip>
          <a:srcRect b="45565" l="0" r="3090" t="0"/>
          <a:stretch/>
        </p:blipFill>
        <p:spPr>
          <a:xfrm>
            <a:off x="7147293" y="5846572"/>
            <a:ext cx="5044708" cy="101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0" y="5354867"/>
            <a:ext cx="2083066" cy="150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8011" y="878812"/>
            <a:ext cx="1485389" cy="124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 rotWithShape="1">
          <a:blip r:embed="rId11">
            <a:alphaModFix/>
          </a:blip>
          <a:srcRect b="0" l="0" r="27251" t="0"/>
          <a:stretch/>
        </p:blipFill>
        <p:spPr>
          <a:xfrm>
            <a:off x="11027558" y="4530539"/>
            <a:ext cx="1164442" cy="1648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D99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9.png"/><Relationship Id="rId4" Type="http://schemas.openxmlformats.org/officeDocument/2006/relationships/image" Target="../media/image84.png"/><Relationship Id="rId5" Type="http://schemas.openxmlformats.org/officeDocument/2006/relationships/image" Target="../media/image91.png"/><Relationship Id="rId6" Type="http://schemas.openxmlformats.org/officeDocument/2006/relationships/image" Target="../media/image9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png"/><Relationship Id="rId4" Type="http://schemas.openxmlformats.org/officeDocument/2006/relationships/image" Target="../media/image82.png"/><Relationship Id="rId5" Type="http://schemas.openxmlformats.org/officeDocument/2006/relationships/image" Target="../media/image8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"/>
          <p:cNvSpPr txBox="1"/>
          <p:nvPr/>
        </p:nvSpPr>
        <p:spPr>
          <a:xfrm>
            <a:off x="3843867" y="2047157"/>
            <a:ext cx="450426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rPr>
              <a:t>Hey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rPr>
              <a:t>I ‘m Linuka</a:t>
            </a:r>
            <a:endParaRPr sz="4000">
              <a:solidFill>
                <a:schemeClr val="lt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22" name="Google Shape;222;p1"/>
          <p:cNvSpPr txBox="1"/>
          <p:nvPr/>
        </p:nvSpPr>
        <p:spPr>
          <a:xfrm>
            <a:off x="3843867" y="3435928"/>
            <a:ext cx="45042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Richmond Live Academy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RLA2212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5003800" y="4285910"/>
            <a:ext cx="2184400" cy="5249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rotWithShape="0" algn="tl" dir="2700000" dist="889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Assignment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331" r="130" t="717"/>
          <a:stretch/>
        </p:blipFill>
        <p:spPr>
          <a:xfrm>
            <a:off x="1260159" y="1020478"/>
            <a:ext cx="4685211" cy="240852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13" name="Google Shape;313;p1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03" l="0" r="0" t="104"/>
          <a:stretch/>
        </p:blipFill>
        <p:spPr>
          <a:xfrm>
            <a:off x="1260475" y="3727450"/>
            <a:ext cx="4684713" cy="24082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14" name="Google Shape;314;p1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1865" l="0" r="0" t="1866"/>
          <a:stretch/>
        </p:blipFill>
        <p:spPr>
          <a:xfrm>
            <a:off x="6246813" y="1020763"/>
            <a:ext cx="4856162" cy="24082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15" name="Google Shape;315;p10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1863" l="0" r="0" t="1863"/>
          <a:stretch/>
        </p:blipFill>
        <p:spPr>
          <a:xfrm>
            <a:off x="6246813" y="3727450"/>
            <a:ext cx="4856162" cy="24082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6" name="Google Shape;316;p10"/>
          <p:cNvSpPr txBox="1"/>
          <p:nvPr/>
        </p:nvSpPr>
        <p:spPr>
          <a:xfrm>
            <a:off x="3300549" y="42058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3320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7" name="Google Shape;317;p10"/>
          <p:cNvSpPr txBox="1"/>
          <p:nvPr/>
        </p:nvSpPr>
        <p:spPr>
          <a:xfrm>
            <a:off x="3924799" y="101812"/>
            <a:ext cx="6096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3320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b="0" lang="en-US" sz="44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Screenshots</a:t>
            </a:r>
            <a:endParaRPr sz="4400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/>
          <p:nvPr/>
        </p:nvSpPr>
        <p:spPr>
          <a:xfrm>
            <a:off x="1276819" y="4339171"/>
            <a:ext cx="2691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Html</a:t>
            </a:r>
            <a:endParaRPr sz="1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23" name="Google Shape;323;p11"/>
          <p:cNvSpPr/>
          <p:nvPr/>
        </p:nvSpPr>
        <p:spPr>
          <a:xfrm>
            <a:off x="1844628" y="2522875"/>
            <a:ext cx="696374" cy="1617169"/>
          </a:xfrm>
          <a:prstGeom prst="roundRect">
            <a:avLst>
              <a:gd fmla="val 50000" name="adj"/>
            </a:avLst>
          </a:prstGeom>
          <a:solidFill>
            <a:srgbClr val="2B5EE1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35</a:t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4" name="Google Shape;324;p11"/>
          <p:cNvSpPr/>
          <p:nvPr/>
        </p:nvSpPr>
        <p:spPr>
          <a:xfrm>
            <a:off x="2703790" y="1485765"/>
            <a:ext cx="696374" cy="2654279"/>
          </a:xfrm>
          <a:prstGeom prst="roundRect">
            <a:avLst>
              <a:gd fmla="val 50000" name="adj"/>
            </a:avLst>
          </a:prstGeom>
          <a:solidFill>
            <a:srgbClr val="F73D49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60</a:t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4750422" y="4339171"/>
            <a:ext cx="2691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Css</a:t>
            </a:r>
            <a:endParaRPr sz="1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5455331" y="3429010"/>
            <a:ext cx="696374" cy="789550"/>
          </a:xfrm>
          <a:prstGeom prst="roundRect">
            <a:avLst>
              <a:gd fmla="val 50000" name="adj"/>
            </a:avLst>
          </a:prstGeom>
          <a:solidFill>
            <a:srgbClr val="2B5EE1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</a:t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6151705" y="1537814"/>
            <a:ext cx="696374" cy="2680746"/>
          </a:xfrm>
          <a:prstGeom prst="roundRect">
            <a:avLst>
              <a:gd fmla="val 50000" name="adj"/>
            </a:avLst>
          </a:prstGeom>
          <a:solidFill>
            <a:srgbClr val="F73D49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60</a:t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8224025" y="4339171"/>
            <a:ext cx="2691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Hosting/domains</a:t>
            </a:r>
            <a:endParaRPr sz="1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8873229" y="2906365"/>
            <a:ext cx="696374" cy="1297112"/>
          </a:xfrm>
          <a:prstGeom prst="roundRect">
            <a:avLst>
              <a:gd fmla="val 50000" name="adj"/>
            </a:avLst>
          </a:prstGeom>
          <a:solidFill>
            <a:srgbClr val="2B5EE1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40</a:t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9650998" y="1264795"/>
            <a:ext cx="696374" cy="2963538"/>
          </a:xfrm>
          <a:prstGeom prst="roundRect">
            <a:avLst>
              <a:gd fmla="val 50000" name="adj"/>
            </a:avLst>
          </a:prstGeom>
          <a:solidFill>
            <a:srgbClr val="F73D49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70</a:t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4246026" y="5623325"/>
            <a:ext cx="385612" cy="385612"/>
          </a:xfrm>
          <a:prstGeom prst="ellipse">
            <a:avLst/>
          </a:prstGeom>
          <a:solidFill>
            <a:srgbClr val="2B5EE1"/>
          </a:solidFill>
          <a:ln>
            <a:noFill/>
          </a:ln>
        </p:spPr>
        <p:txBody>
          <a:bodyPr anchorCtr="0" anchor="ctr" bIns="46800" lIns="36000" spcFirstLastPara="1" rIns="36000" wrap="square" tIns="216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4631638" y="5701160"/>
            <a:ext cx="15555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Before</a:t>
            </a:r>
            <a:endParaRPr sz="14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6581286" y="5594322"/>
            <a:ext cx="385612" cy="385612"/>
          </a:xfrm>
          <a:prstGeom prst="ellipse">
            <a:avLst/>
          </a:prstGeom>
          <a:solidFill>
            <a:srgbClr val="F73D49"/>
          </a:solidFill>
          <a:ln>
            <a:noFill/>
          </a:ln>
        </p:spPr>
        <p:txBody>
          <a:bodyPr anchorCtr="0" anchor="t" bIns="46800" lIns="36000" spcFirstLastPara="1" rIns="36000" wrap="square" tIns="21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6966898" y="5672157"/>
            <a:ext cx="15555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after</a:t>
            </a:r>
            <a:endParaRPr sz="14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2541002" y="378976"/>
            <a:ext cx="71099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 Development of my skils</a:t>
            </a:r>
            <a:endParaRPr sz="36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"/>
          <p:cNvSpPr txBox="1"/>
          <p:nvPr/>
        </p:nvSpPr>
        <p:spPr>
          <a:xfrm>
            <a:off x="5303520" y="3212443"/>
            <a:ext cx="57516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Thank you aiya ❤️</a:t>
            </a:r>
            <a:endParaRPr/>
          </a:p>
        </p:txBody>
      </p:sp>
      <p:pic>
        <p:nvPicPr>
          <p:cNvPr id="341" name="Google Shape;341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161" y="1656199"/>
            <a:ext cx="4000509" cy="4000498"/>
          </a:xfrm>
          <a:prstGeom prst="roundRect">
            <a:avLst>
              <a:gd fmla="val 6826" name="adj"/>
            </a:avLst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/>
          <p:nvPr/>
        </p:nvSpPr>
        <p:spPr>
          <a:xfrm>
            <a:off x="2903621" y="1686828"/>
            <a:ext cx="6384758" cy="3484345"/>
          </a:xfrm>
          <a:prstGeom prst="roundRect">
            <a:avLst>
              <a:gd fmla="val 16667" name="adj"/>
            </a:avLst>
          </a:prstGeom>
          <a:solidFill>
            <a:srgbClr val="F73D49"/>
          </a:solidFill>
          <a:ln>
            <a:noFill/>
          </a:ln>
          <a:effectLst>
            <a:outerShdw rotWithShape="0" algn="tl" dir="2700000" dist="1524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rPr>
              <a:t>Thank you !</a:t>
            </a:r>
            <a:endParaRPr sz="6000">
              <a:solidFill>
                <a:schemeClr val="lt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"/>
          <p:cNvSpPr/>
          <p:nvPr/>
        </p:nvSpPr>
        <p:spPr>
          <a:xfrm>
            <a:off x="1805577" y="1617136"/>
            <a:ext cx="8737600" cy="4191000"/>
          </a:xfrm>
          <a:prstGeom prst="rect">
            <a:avLst/>
          </a:prstGeom>
          <a:solidFill>
            <a:srgbClr val="F73D49"/>
          </a:solidFill>
          <a:ln>
            <a:noFill/>
          </a:ln>
          <a:effectLst>
            <a:outerShdw rotWithShape="0" algn="tl" dir="2700000" dist="1524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2261962" y="1061006"/>
            <a:ext cx="7668076" cy="923330"/>
          </a:xfrm>
          <a:prstGeom prst="rect">
            <a:avLst/>
          </a:prstGeom>
          <a:solidFill>
            <a:srgbClr val="332048"/>
          </a:solidFill>
          <a:ln>
            <a:noFill/>
          </a:ln>
          <a:effectLst>
            <a:outerShdw rotWithShape="0" algn="tl" dir="2700000" dist="1524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rPr>
              <a:t>Theme</a:t>
            </a:r>
            <a:endParaRPr sz="4000">
              <a:solidFill>
                <a:schemeClr val="lt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grpSp>
        <p:nvGrpSpPr>
          <p:cNvPr id="230" name="Google Shape;230;p2"/>
          <p:cNvGrpSpPr/>
          <p:nvPr/>
        </p:nvGrpSpPr>
        <p:grpSpPr>
          <a:xfrm>
            <a:off x="5875795" y="2336898"/>
            <a:ext cx="731786" cy="731782"/>
            <a:chOff x="4144033" y="2229040"/>
            <a:chExt cx="390525" cy="390525"/>
          </a:xfrm>
        </p:grpSpPr>
        <p:sp>
          <p:nvSpPr>
            <p:cNvPr id="231" name="Google Shape;231;p2"/>
            <p:cNvSpPr/>
            <p:nvPr/>
          </p:nvSpPr>
          <p:spPr>
            <a:xfrm>
              <a:off x="4144033" y="2229040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52806" y="96012"/>
                  </a:moveTo>
                  <a:lnTo>
                    <a:pt x="297275" y="96012"/>
                  </a:lnTo>
                  <a:lnTo>
                    <a:pt x="297275" y="40481"/>
                  </a:lnTo>
                  <a:cubicBezTo>
                    <a:pt x="297275" y="22098"/>
                    <a:pt x="282321" y="7144"/>
                    <a:pt x="263938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52806" y="386143"/>
                  </a:lnTo>
                  <a:cubicBezTo>
                    <a:pt x="371189" y="386143"/>
                    <a:pt x="386143" y="371189"/>
                    <a:pt x="386143" y="352806"/>
                  </a:cubicBezTo>
                  <a:lnTo>
                    <a:pt x="386143" y="129350"/>
                  </a:lnTo>
                  <a:cubicBezTo>
                    <a:pt x="386048" y="110966"/>
                    <a:pt x="371189" y="96012"/>
                    <a:pt x="352806" y="96012"/>
                  </a:cubicBezTo>
                  <a:close/>
                  <a:moveTo>
                    <a:pt x="40481" y="29432"/>
                  </a:moveTo>
                  <a:lnTo>
                    <a:pt x="264033" y="29432"/>
                  </a:lnTo>
                  <a:cubicBezTo>
                    <a:pt x="270129" y="29432"/>
                    <a:pt x="275177" y="34385"/>
                    <a:pt x="275177" y="40576"/>
                  </a:cubicBezTo>
                  <a:lnTo>
                    <a:pt x="275177" y="51721"/>
                  </a:lnTo>
                  <a:lnTo>
                    <a:pt x="29432" y="51721"/>
                  </a:lnTo>
                  <a:lnTo>
                    <a:pt x="29432" y="40576"/>
                  </a:lnTo>
                  <a:cubicBezTo>
                    <a:pt x="29337" y="34385"/>
                    <a:pt x="34290" y="29432"/>
                    <a:pt x="40481" y="29432"/>
                  </a:cubicBezTo>
                  <a:close/>
                  <a:moveTo>
                    <a:pt x="29337" y="352806"/>
                  </a:moveTo>
                  <a:lnTo>
                    <a:pt x="29337" y="319468"/>
                  </a:lnTo>
                  <a:lnTo>
                    <a:pt x="186214" y="319468"/>
                  </a:lnTo>
                  <a:lnTo>
                    <a:pt x="186214" y="352806"/>
                  </a:lnTo>
                  <a:cubicBezTo>
                    <a:pt x="186214" y="356711"/>
                    <a:pt x="186880" y="360426"/>
                    <a:pt x="188119" y="363950"/>
                  </a:cubicBezTo>
                  <a:lnTo>
                    <a:pt x="40481" y="363950"/>
                  </a:lnTo>
                  <a:cubicBezTo>
                    <a:pt x="34290" y="363950"/>
                    <a:pt x="29337" y="358997"/>
                    <a:pt x="29337" y="352806"/>
                  </a:cubicBezTo>
                  <a:close/>
                  <a:moveTo>
                    <a:pt x="186214" y="129350"/>
                  </a:moveTo>
                  <a:lnTo>
                    <a:pt x="186214" y="297371"/>
                  </a:lnTo>
                  <a:lnTo>
                    <a:pt x="29337" y="297371"/>
                  </a:lnTo>
                  <a:lnTo>
                    <a:pt x="29337" y="73819"/>
                  </a:lnTo>
                  <a:lnTo>
                    <a:pt x="275082" y="73819"/>
                  </a:lnTo>
                  <a:lnTo>
                    <a:pt x="275082" y="96012"/>
                  </a:lnTo>
                  <a:lnTo>
                    <a:pt x="219551" y="96012"/>
                  </a:lnTo>
                  <a:cubicBezTo>
                    <a:pt x="201168" y="96012"/>
                    <a:pt x="186214" y="110966"/>
                    <a:pt x="186214" y="129350"/>
                  </a:cubicBezTo>
                  <a:close/>
                  <a:moveTo>
                    <a:pt x="352806" y="363950"/>
                  </a:moveTo>
                  <a:lnTo>
                    <a:pt x="219551" y="363950"/>
                  </a:lnTo>
                  <a:cubicBezTo>
                    <a:pt x="213455" y="363950"/>
                    <a:pt x="208407" y="358997"/>
                    <a:pt x="208407" y="352806"/>
                  </a:cubicBezTo>
                  <a:lnTo>
                    <a:pt x="208407" y="341662"/>
                  </a:lnTo>
                  <a:lnTo>
                    <a:pt x="363855" y="341662"/>
                  </a:lnTo>
                  <a:lnTo>
                    <a:pt x="363855" y="352806"/>
                  </a:lnTo>
                  <a:cubicBezTo>
                    <a:pt x="363855" y="358997"/>
                    <a:pt x="358902" y="363950"/>
                    <a:pt x="352806" y="363950"/>
                  </a:cubicBezTo>
                  <a:close/>
                  <a:moveTo>
                    <a:pt x="363855" y="319564"/>
                  </a:moveTo>
                  <a:lnTo>
                    <a:pt x="208407" y="319564"/>
                  </a:lnTo>
                  <a:lnTo>
                    <a:pt x="208407" y="162687"/>
                  </a:lnTo>
                  <a:lnTo>
                    <a:pt x="363855" y="162687"/>
                  </a:lnTo>
                  <a:lnTo>
                    <a:pt x="363855" y="319564"/>
                  </a:lnTo>
                  <a:close/>
                  <a:moveTo>
                    <a:pt x="363855" y="140398"/>
                  </a:moveTo>
                  <a:lnTo>
                    <a:pt x="208407" y="140398"/>
                  </a:lnTo>
                  <a:lnTo>
                    <a:pt x="208407" y="129254"/>
                  </a:lnTo>
                  <a:cubicBezTo>
                    <a:pt x="208407" y="123158"/>
                    <a:pt x="213360" y="118110"/>
                    <a:pt x="219551" y="118110"/>
                  </a:cubicBez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1403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388F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88419" y="2317908"/>
              <a:ext cx="123825" cy="95250"/>
            </a:xfrm>
            <a:custGeom>
              <a:rect b="b" l="l" r="r" t="t"/>
              <a:pathLst>
                <a:path extrusionOk="0" h="95250" w="123825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144" y="90964"/>
                    <a:pt x="12097" y="96012"/>
                    <a:pt x="18288" y="96012"/>
                  </a:cubicBez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18288"/>
                  </a:lnTo>
                  <a:cubicBezTo>
                    <a:pt x="118205" y="12097"/>
                    <a:pt x="113252" y="7144"/>
                    <a:pt x="107061" y="7144"/>
                  </a:cubicBezTo>
                  <a:close/>
                  <a:moveTo>
                    <a:pt x="96012" y="73723"/>
                  </a:moveTo>
                  <a:lnTo>
                    <a:pt x="29433" y="73723"/>
                  </a:lnTo>
                  <a:lnTo>
                    <a:pt x="29433" y="29337"/>
                  </a:lnTo>
                  <a:lnTo>
                    <a:pt x="96012" y="29337"/>
                  </a:lnTo>
                  <a:lnTo>
                    <a:pt x="96012" y="73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388F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88060" y="2428970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2653" y="7144"/>
                  </a:moveTo>
                  <a:lnTo>
                    <a:pt x="18552" y="7144"/>
                  </a:lnTo>
                  <a:cubicBezTo>
                    <a:pt x="12838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4"/>
                    <a:pt x="69225" y="7144"/>
                    <a:pt x="62653" y="71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388F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367225" y="2406681"/>
              <a:ext cx="123825" cy="28575"/>
            </a:xfrm>
            <a:custGeom>
              <a:rect b="b" l="l" r="r" t="t"/>
              <a:pathLst>
                <a:path extrusionOk="0" h="28575" w="123825">
                  <a:moveTo>
                    <a:pt x="107039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8" y="19526"/>
                  </a:cubicBezTo>
                  <a:cubicBezTo>
                    <a:pt x="118755" y="12859"/>
                    <a:pt x="113516" y="7144"/>
                    <a:pt x="107039" y="71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388F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367130" y="2451163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3"/>
                    <a:pt x="69225" y="7144"/>
                    <a:pt x="62653" y="71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388F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236" name="Google Shape;236;p2"/>
          <p:cNvSpPr txBox="1"/>
          <p:nvPr/>
        </p:nvSpPr>
        <p:spPr>
          <a:xfrm>
            <a:off x="2679151" y="3199650"/>
            <a:ext cx="59280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Personal Website for a person who sell his skills.</a:t>
            </a:r>
            <a:endParaRPr/>
          </a:p>
        </p:txBody>
      </p:sp>
      <p:sp>
        <p:nvSpPr>
          <p:cNvPr id="237" name="Google Shape;237;p2"/>
          <p:cNvSpPr txBox="1"/>
          <p:nvPr/>
        </p:nvSpPr>
        <p:spPr>
          <a:xfrm>
            <a:off x="2374462" y="2850671"/>
            <a:ext cx="2634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rPr>
              <a:t>Personal/blog</a:t>
            </a:r>
            <a:endParaRPr/>
          </a:p>
        </p:txBody>
      </p:sp>
      <p:pic>
        <p:nvPicPr>
          <p:cNvPr id="238" name="Google Shape;23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0577" y="3697743"/>
            <a:ext cx="5547599" cy="2869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/>
          <p:nvPr/>
        </p:nvSpPr>
        <p:spPr>
          <a:xfrm>
            <a:off x="2832332" y="2577193"/>
            <a:ext cx="3149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320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600">
              <a:solidFill>
                <a:srgbClr val="33204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640785" y="2412513"/>
            <a:ext cx="3149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HTML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1924078" y="2427158"/>
            <a:ext cx="10731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01.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2640785" y="3556751"/>
            <a:ext cx="3149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Css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1924078" y="3538445"/>
            <a:ext cx="10731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02.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48" name="Google Shape;248;p3"/>
          <p:cNvSpPr/>
          <p:nvPr/>
        </p:nvSpPr>
        <p:spPr>
          <a:xfrm>
            <a:off x="7066747" y="2393889"/>
            <a:ext cx="10731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03.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7755723" y="3561709"/>
            <a:ext cx="3149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Form submit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6997078" y="3517778"/>
            <a:ext cx="10731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04.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51" name="Google Shape;251;p3"/>
          <p:cNvSpPr txBox="1"/>
          <p:nvPr/>
        </p:nvSpPr>
        <p:spPr>
          <a:xfrm>
            <a:off x="2549525" y="1001312"/>
            <a:ext cx="70929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Technologies</a:t>
            </a:r>
            <a:endParaRPr sz="32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52" name="Google Shape;252;p3"/>
          <p:cNvSpPr txBox="1"/>
          <p:nvPr/>
        </p:nvSpPr>
        <p:spPr>
          <a:xfrm>
            <a:off x="7755722" y="2392527"/>
            <a:ext cx="28164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Php (tried)</a:t>
            </a:r>
            <a:endParaRPr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53" name="Google Shape;253;p3"/>
          <p:cNvSpPr txBox="1"/>
          <p:nvPr/>
        </p:nvSpPr>
        <p:spPr>
          <a:xfrm>
            <a:off x="4171148" y="4644392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🎩  🪄 </a:t>
            </a: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2793185" y="2564913"/>
            <a:ext cx="31496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329" r="2031" t="0"/>
          <a:stretch/>
        </p:blipFill>
        <p:spPr>
          <a:xfrm>
            <a:off x="748038" y="1236618"/>
            <a:ext cx="7822099" cy="35164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60" name="Google Shape;260;p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4320" r="2550" t="0"/>
          <a:stretch/>
        </p:blipFill>
        <p:spPr>
          <a:xfrm>
            <a:off x="6096000" y="3361056"/>
            <a:ext cx="5793019" cy="26565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61" name="Google Shape;261;p4"/>
          <p:cNvSpPr txBox="1"/>
          <p:nvPr/>
        </p:nvSpPr>
        <p:spPr>
          <a:xfrm>
            <a:off x="2896509" y="471044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www.formsubmit.co</a:t>
            </a:r>
            <a:endParaRPr sz="36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46" r="2498" t="0"/>
          <a:stretch/>
        </p:blipFill>
        <p:spPr>
          <a:xfrm>
            <a:off x="528918" y="5146097"/>
            <a:ext cx="11134164" cy="415288"/>
          </a:xfrm>
          <a:prstGeom prst="roundRect">
            <a:avLst>
              <a:gd fmla="val 8096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67" name="Google Shape;267;p5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137" r="449" t="0"/>
          <a:stretch/>
        </p:blipFill>
        <p:spPr>
          <a:xfrm>
            <a:off x="1414245" y="1520168"/>
            <a:ext cx="9657805" cy="2481262"/>
          </a:xfrm>
          <a:prstGeom prst="roundRect">
            <a:avLst>
              <a:gd fmla="val 8096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68" name="Google Shape;268;p5"/>
          <p:cNvSpPr txBox="1"/>
          <p:nvPr/>
        </p:nvSpPr>
        <p:spPr>
          <a:xfrm>
            <a:off x="5280212" y="103687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My code</a:t>
            </a:r>
            <a:endParaRPr sz="1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69" name="Google Shape;269;p5"/>
          <p:cNvSpPr txBox="1"/>
          <p:nvPr/>
        </p:nvSpPr>
        <p:spPr>
          <a:xfrm>
            <a:off x="5100918" y="466280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notification</a:t>
            </a:r>
            <a:endParaRPr sz="1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/>
          <p:nvPr/>
        </p:nvSpPr>
        <p:spPr>
          <a:xfrm>
            <a:off x="2903621" y="1686828"/>
            <a:ext cx="6384758" cy="3484345"/>
          </a:xfrm>
          <a:prstGeom prst="roundRect">
            <a:avLst>
              <a:gd fmla="val 16667" name="adj"/>
            </a:avLst>
          </a:prstGeom>
          <a:solidFill>
            <a:srgbClr val="F73D49"/>
          </a:solidFill>
          <a:ln>
            <a:noFill/>
          </a:ln>
          <a:effectLst>
            <a:outerShdw rotWithShape="0" algn="tl" dir="2700000" dist="1524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75" name="Google Shape;275;p6"/>
          <p:cNvSpPr txBox="1"/>
          <p:nvPr/>
        </p:nvSpPr>
        <p:spPr>
          <a:xfrm>
            <a:off x="3175000" y="3429000"/>
            <a:ext cx="5842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rPr>
              <a:t>Need to fix</a:t>
            </a:r>
            <a:endParaRPr sz="4400">
              <a:solidFill>
                <a:schemeClr val="lt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grpSp>
        <p:nvGrpSpPr>
          <p:cNvPr id="276" name="Google Shape;276;p6"/>
          <p:cNvGrpSpPr/>
          <p:nvPr/>
        </p:nvGrpSpPr>
        <p:grpSpPr>
          <a:xfrm>
            <a:off x="5582308" y="2139864"/>
            <a:ext cx="1027384" cy="1170074"/>
            <a:chOff x="6830083" y="5571172"/>
            <a:chExt cx="342900" cy="390525"/>
          </a:xfrm>
        </p:grpSpPr>
        <p:sp>
          <p:nvSpPr>
            <p:cNvPr id="277" name="Google Shape;277;p6"/>
            <p:cNvSpPr/>
            <p:nvPr/>
          </p:nvSpPr>
          <p:spPr>
            <a:xfrm>
              <a:off x="6830083" y="5571172"/>
              <a:ext cx="342900" cy="390525"/>
            </a:xfrm>
            <a:custGeom>
              <a:rect b="b" l="l" r="r" t="t"/>
              <a:pathLst>
                <a:path extrusionOk="0" h="390525" w="342900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6986102" y="5727308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"/>
          <p:cNvSpPr txBox="1"/>
          <p:nvPr/>
        </p:nvSpPr>
        <p:spPr>
          <a:xfrm>
            <a:off x="7845599" y="2800676"/>
            <a:ext cx="371254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54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IT fits😎 </a:t>
            </a:r>
            <a:endParaRPr/>
          </a:p>
        </p:txBody>
      </p:sp>
      <p:pic>
        <p:nvPicPr>
          <p:cNvPr id="284" name="Google Shape;2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73" y="1044490"/>
            <a:ext cx="7745347" cy="476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512" r="-517" t="0"/>
          <a:stretch/>
        </p:blipFill>
        <p:spPr>
          <a:xfrm>
            <a:off x="1887223" y="1325444"/>
            <a:ext cx="5024845" cy="315947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/>
          <p:nvPr/>
        </p:nvSpPr>
        <p:spPr>
          <a:xfrm>
            <a:off x="5598772" y="2951946"/>
            <a:ext cx="501769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BUT!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Navigation bar  is not responsive🤨</a:t>
            </a:r>
            <a:endParaRPr b="0" sz="2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291" name="Google Shape;2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7284" y="457200"/>
            <a:ext cx="3124556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4190" r="14189" t="0"/>
          <a:stretch/>
        </p:blipFill>
        <p:spPr>
          <a:xfrm>
            <a:off x="2048152" y="748842"/>
            <a:ext cx="2422446" cy="5256000"/>
          </a:xfrm>
          <a:prstGeom prst="roundRect">
            <a:avLst>
              <a:gd fmla="val 14137" name="adj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93" name="Google Shape;29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7874" y="725704"/>
            <a:ext cx="1223580" cy="20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/>
          <p:nvPr/>
        </p:nvSpPr>
        <p:spPr>
          <a:xfrm>
            <a:off x="2484726" y="1025764"/>
            <a:ext cx="72225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Working on</a:t>
            </a:r>
            <a:endParaRPr sz="32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1781001" y="2879696"/>
            <a:ext cx="8748475" cy="549304"/>
          </a:xfrm>
          <a:custGeom>
            <a:rect b="b" l="l" r="r" t="t"/>
            <a:pathLst>
              <a:path extrusionOk="0" h="647700" w="10315575">
                <a:moveTo>
                  <a:pt x="95250" y="501110"/>
                </a:moveTo>
                <a:cubicBezTo>
                  <a:pt x="169354" y="535591"/>
                  <a:pt x="257270" y="557593"/>
                  <a:pt x="369760" y="557593"/>
                </a:cubicBezTo>
                <a:cubicBezTo>
                  <a:pt x="884872" y="557689"/>
                  <a:pt x="884872" y="95250"/>
                  <a:pt x="1400080" y="95250"/>
                </a:cubicBezTo>
                <a:cubicBezTo>
                  <a:pt x="1915287" y="95250"/>
                  <a:pt x="1915287" y="557689"/>
                  <a:pt x="2430399" y="557689"/>
                </a:cubicBezTo>
                <a:cubicBezTo>
                  <a:pt x="2945606" y="557689"/>
                  <a:pt x="2945606" y="95250"/>
                  <a:pt x="3460718" y="95250"/>
                </a:cubicBezTo>
                <a:cubicBezTo>
                  <a:pt x="3975925" y="95250"/>
                  <a:pt x="3975925" y="557689"/>
                  <a:pt x="4491037" y="557689"/>
                </a:cubicBezTo>
                <a:cubicBezTo>
                  <a:pt x="5006245" y="557689"/>
                  <a:pt x="5006245" y="95250"/>
                  <a:pt x="5521452" y="95250"/>
                </a:cubicBezTo>
                <a:cubicBezTo>
                  <a:pt x="6036659" y="95250"/>
                  <a:pt x="6036659" y="557689"/>
                  <a:pt x="6551771" y="557689"/>
                </a:cubicBezTo>
                <a:cubicBezTo>
                  <a:pt x="7066883" y="557689"/>
                  <a:pt x="7066883" y="95250"/>
                  <a:pt x="7581995" y="95250"/>
                </a:cubicBezTo>
                <a:cubicBezTo>
                  <a:pt x="8097202" y="95250"/>
                  <a:pt x="8097202" y="557689"/>
                  <a:pt x="8612314" y="557689"/>
                </a:cubicBezTo>
                <a:cubicBezTo>
                  <a:pt x="9127426" y="557689"/>
                  <a:pt x="9127426" y="95250"/>
                  <a:pt x="9642633" y="95250"/>
                </a:cubicBezTo>
                <a:cubicBezTo>
                  <a:pt x="9947624" y="95250"/>
                  <a:pt x="10072021" y="257365"/>
                  <a:pt x="10229659" y="389572"/>
                </a:cubicBezTo>
              </a:path>
            </a:pathLst>
          </a:custGeom>
          <a:noFill/>
          <a:ln cap="rnd" cmpd="sng" w="25400">
            <a:solidFill>
              <a:srgbClr val="F73D49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D2F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1612922" y="2153666"/>
            <a:ext cx="874692" cy="874692"/>
          </a:xfrm>
          <a:prstGeom prst="ellipse">
            <a:avLst/>
          </a:prstGeom>
          <a:solidFill>
            <a:schemeClr val="lt1"/>
          </a:solidFill>
          <a:ln cap="rnd" cmpd="sng" w="127000">
            <a:solidFill>
              <a:srgbClr val="F73D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01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4284048" y="3280338"/>
            <a:ext cx="874692" cy="874692"/>
          </a:xfrm>
          <a:prstGeom prst="ellipse">
            <a:avLst/>
          </a:prstGeom>
          <a:solidFill>
            <a:schemeClr val="lt1"/>
          </a:solidFill>
          <a:ln cap="rnd" cmpd="sng" w="127000">
            <a:solidFill>
              <a:srgbClr val="F73D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02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6930590" y="2153666"/>
            <a:ext cx="874692" cy="874692"/>
          </a:xfrm>
          <a:prstGeom prst="ellipse">
            <a:avLst/>
          </a:prstGeom>
          <a:solidFill>
            <a:schemeClr val="lt1"/>
          </a:solidFill>
          <a:ln cap="rnd" cmpd="sng" w="127000">
            <a:solidFill>
              <a:srgbClr val="F73D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03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515550" y="3280338"/>
            <a:ext cx="874692" cy="874692"/>
          </a:xfrm>
          <a:prstGeom prst="ellipse">
            <a:avLst/>
          </a:prstGeom>
          <a:solidFill>
            <a:schemeClr val="lt1"/>
          </a:solidFill>
          <a:ln cap="rnd" cmpd="sng" w="127000">
            <a:solidFill>
              <a:srgbClr val="F73D4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04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939597" y="3704595"/>
            <a:ext cx="22213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Finish other pages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6377705" y="3371103"/>
            <a:ext cx="222134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Make the search bar work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6" name="Google Shape;306;p9"/>
          <p:cNvSpPr txBox="1"/>
          <p:nvPr/>
        </p:nvSpPr>
        <p:spPr>
          <a:xfrm>
            <a:off x="3442643" y="4223907"/>
            <a:ext cx="265335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Make a data base</a:t>
            </a:r>
            <a:endParaRPr sz="20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07" name="Google Shape;307;p9"/>
          <p:cNvSpPr txBox="1"/>
          <p:nvPr/>
        </p:nvSpPr>
        <p:spPr>
          <a:xfrm>
            <a:off x="9030789" y="4131911"/>
            <a:ext cx="20240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2048"/>
                </a:solidFill>
                <a:latin typeface="Sigmar One"/>
                <a:ea typeface="Sigmar One"/>
                <a:cs typeface="Sigmar One"/>
                <a:sym typeface="Sigmar One"/>
              </a:rPr>
              <a:t>Host my website</a:t>
            </a:r>
            <a:endParaRPr sz="1800">
              <a:solidFill>
                <a:srgbClr val="332048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2019-04-06T05:20:47Z</dcterms:created>
  <dc:creator>5</dc:creator>
</cp:coreProperties>
</file>